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Open Sans" panose="020B0604020202020204" charset="0"/>
      <p:regular r:id="rId44"/>
      <p:bold r:id="rId45"/>
      <p:italic r:id="rId46"/>
      <p:boldItalic r:id="rId47"/>
    </p:embeddedFont>
    <p:embeddedFont>
      <p:font typeface="Roboto" panose="020B0604020202020204" charset="0"/>
      <p:regular r:id="rId48"/>
      <p:bold r:id="rId49"/>
      <p:italic r:id="rId50"/>
      <p:boldItalic r:id="rId51"/>
    </p:embeddedFont>
    <p:embeddedFont>
      <p:font typeface="Nixie One" panose="020B0604020202020204" charset="0"/>
      <p:regular r:id="rId52"/>
    </p:embeddedFont>
    <p:embeddedFont>
      <p:font typeface="Varela Round" panose="020B0604020202020204" charset="-79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32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3103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8472717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8472717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385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6d90bdfd8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6d90bdfd8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678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6d90bdfd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6d90bdfd8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58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6d90bdfd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6d90bdfd8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138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6d90bdfd8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6d90bdfd8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027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6d90bdfd8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6d90bdfd8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185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6d90bdfd8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6d90bdfd8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123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6d90bdfd8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96d90bdfd8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549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96d90bdfd8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96d90bdfd8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976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6d90bdfd8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96d90bdfd8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853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6d90bdfd8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6d90bdfd8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70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8472717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84727177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37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6d90bdfd8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6d90bdfd8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784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6d90bdfd8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6d90bdfd8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932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6d90bdfd8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96d90bdfd8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715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96d90bdfd8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96d90bdfd8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84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8a35bdd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98a35bdd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250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6d90bdfd8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96d90bdfd8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371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6d90bdfd8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6d90bdfd8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312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6d90bdfd8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96d90bdfd8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809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6d90bdfd8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96d90bdfd8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592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494bb8a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494bb8a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66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847271775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847271775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273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9513e13b2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9513e13b2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116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8494bb8a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8494bb8a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923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513e13b2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9513e13b2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191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8494bb8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8494bb8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41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9513e13b2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9513e13b2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123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9513e13b2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9513e13b2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5666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513e13b2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9513e13b2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312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9513e13b2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9513e13b2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371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513e13b2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9513e13b2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3464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9513e13b2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9513e13b2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36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8494bb8a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8494bb8a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5725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8494bb8a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8494bb8a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7291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8494bb8a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78494bb8a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51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513e13b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513e13b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4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6d90bdfd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6d90bdfd8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131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6d90bdfd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6d90bdfd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385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6d90bdfd8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6d90bdfd8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763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6d90bdfd8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6d90bdfd8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30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1_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48" name="Google Shape;148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226169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aso@etrend.si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ctrTitle"/>
          </p:nvPr>
        </p:nvSpPr>
        <p:spPr>
          <a:xfrm>
            <a:off x="1586250" y="967600"/>
            <a:ext cx="5971500" cy="11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Moje podjetje na socialnih omrežjih</a:t>
            </a:r>
            <a:endParaRPr sz="3800" b="1">
              <a:solidFill>
                <a:srgbClr val="43434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062" y="1805891"/>
            <a:ext cx="4188724" cy="31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115" y="4693225"/>
            <a:ext cx="2590799" cy="279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Pomen socialnih omrežij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063" y="1250175"/>
            <a:ext cx="7375873" cy="366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Pomen socialnih omrežij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539550" y="1472225"/>
            <a:ext cx="7242600" cy="2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Kako lahko trend lahko izkoristimo v podjetju?</a:t>
            </a: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Preusmerite obiskovalce na vašo spletno stran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Prepoznavnost blagovne znamke “branding”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grajenje odnosa, zaupanja…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Zelo dobro ciljno targetiranje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Odlična analitika - insights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Novi sledilci -&gt; potencialni kupci -&gt; povečanje prodaje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Nižji stroški, manj porabljenega časa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Pomen socialnih omrežij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0" y="1472225"/>
            <a:ext cx="72426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Situacija v Sloveniji</a:t>
            </a: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Facebook cca 1m uporabnikov, 800.000 dnevno aktivnih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Instagram cca. 300.000 uporabnikov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Twitter cca 50.000 uporabnikov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Aplikacija za klepet: Viber, Skype in WhatsApp.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Pregled najpopularnejših omrežij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539550" y="1472225"/>
            <a:ext cx="72426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Facebook, Instagram</a:t>
            </a: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Lastništvo profila - mogoče se komu zdi nepomembno, a reševanje zapletov zna biti zelo kompleksno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Ureditev profila - kompletna ureditev vseh potrebnih podatkov in povezava z IG računom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Pregled najpopularnejših omrežij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00" y="1136100"/>
            <a:ext cx="8374675" cy="384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Pregled najpopularnejših omrežij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0" name="Google Shape;2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13" y="1139300"/>
            <a:ext cx="8042230" cy="37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Pregled najpopularnejših omrežij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6" name="Google Shape;2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275" y="1236075"/>
            <a:ext cx="4041026" cy="37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Imamo profile, kaj sedaj?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539550" y="1472225"/>
            <a:ext cx="72426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Se spomnite mojih pravil?</a:t>
            </a: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Načrt aktivnosti (mini strategija)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Spremljanje konkurence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Izbira kanalov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Promocijski material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Analiza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+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PREDPOGOJ?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Imamo profile, kaj sedaj?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8" name="Google Shape;3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0" y="1490075"/>
            <a:ext cx="34290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Imamo profile, kaj sedaj?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4" name="Google Shape;3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788" y="1296550"/>
            <a:ext cx="4130436" cy="37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>
            <a:spLocks noGrp="1"/>
          </p:cNvSpPr>
          <p:nvPr>
            <p:ph type="subTitle" idx="4294967295"/>
          </p:nvPr>
        </p:nvSpPr>
        <p:spPr>
          <a:xfrm>
            <a:off x="3294275" y="288681"/>
            <a:ext cx="2785200" cy="7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ACC3"/>
                </a:solidFill>
              </a:rPr>
              <a:t>Sašo Panić</a:t>
            </a:r>
            <a:endParaRPr sz="3000" b="1">
              <a:solidFill>
                <a:srgbClr val="00ACC3"/>
              </a:solidFill>
            </a:endParaRPr>
          </a:p>
        </p:txBody>
      </p:sp>
      <p:pic>
        <p:nvPicPr>
          <p:cNvPr id="208" name="Google Shape;2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500" y="236175"/>
            <a:ext cx="1121125" cy="11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5"/>
          <p:cNvSpPr txBox="1">
            <a:spLocks noGrp="1"/>
          </p:cNvSpPr>
          <p:nvPr>
            <p:ph type="body" idx="4294967295"/>
          </p:nvPr>
        </p:nvSpPr>
        <p:spPr>
          <a:xfrm>
            <a:off x="513750" y="1753300"/>
            <a:ext cx="2530500" cy="22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◎"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Direktor in lastnik ETREND d.o.o., solastnik in soustanovitelj DIGITALNI TURIZEM d.o.o.</a:t>
            </a: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◎"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Več kot 300 spletnih projektov</a:t>
            </a: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◎"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Več kot 50 spletnih trgovin, intranet in drugih aplikacij</a:t>
            </a: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15"/>
          <p:cNvSpPr txBox="1">
            <a:spLocks noGrp="1"/>
          </p:cNvSpPr>
          <p:nvPr>
            <p:ph type="body" idx="4294967295"/>
          </p:nvPr>
        </p:nvSpPr>
        <p:spPr>
          <a:xfrm>
            <a:off x="3294275" y="1448500"/>
            <a:ext cx="2530500" cy="31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◎"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Več kot 40 projektov v turizmu v SLO in HR</a:t>
            </a: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◎"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Vodilni razvijalec pri razvoju treh turističnih portalov</a:t>
            </a: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◎"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Več analitičnih študij za tuje trge</a:t>
            </a: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15"/>
          <p:cNvSpPr txBox="1">
            <a:spLocks noGrp="1"/>
          </p:cNvSpPr>
          <p:nvPr>
            <p:ph type="body" idx="4294967295"/>
          </p:nvPr>
        </p:nvSpPr>
        <p:spPr>
          <a:xfrm>
            <a:off x="6136275" y="1753300"/>
            <a:ext cx="2530500" cy="22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◎"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Google “</a:t>
            </a:r>
            <a:r>
              <a:rPr lang="en" sz="1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level 8</a:t>
            </a: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” lokalni vodnik, 26.000 točk</a:t>
            </a: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◎"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Več kot </a:t>
            </a:r>
            <a:r>
              <a:rPr lang="en" sz="1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40.000.000 ogledov</a:t>
            </a: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objav v turizmu - Google, Booking, Tripadvisor, Instagram, Facebook,...</a:t>
            </a: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◎"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Certificiran Google fotograf</a:t>
            </a: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Imamo profile, kaj sedaj?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0" name="Google Shape;3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288" y="1199775"/>
            <a:ext cx="3895437" cy="377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Imamo profile, kaj sedaj?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6" name="Google Shape;3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438" y="1175575"/>
            <a:ext cx="3990516" cy="37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Mogoče zadnji, a trdim, </a:t>
            </a:r>
            <a:b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 daleč najpomembnejši!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2" name="Google Shape;3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425" y="1357575"/>
            <a:ext cx="3838650" cy="34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Google My Business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36"/>
          <p:cNvSpPr txBox="1"/>
          <p:nvPr/>
        </p:nvSpPr>
        <p:spPr>
          <a:xfrm>
            <a:off x="539550" y="1472225"/>
            <a:ext cx="72426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Google My Business - GMB</a:t>
            </a: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Brezplačno, izjemno močno orodje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Zahteva po lastništvu (če še ni)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Ureditev potrebnih podatkov (vsebina, slike, kontakti)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Plasiranje informacij (post, products…)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Google My Business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37"/>
          <p:cNvSpPr txBox="1"/>
          <p:nvPr/>
        </p:nvSpPr>
        <p:spPr>
          <a:xfrm>
            <a:off x="539550" y="1472225"/>
            <a:ext cx="72426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Prednosti</a:t>
            </a: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Brezplačno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Zelo enostavno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Veliko možnosti uporabe (objave, produkti, ocene)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Večja prepoznavnost (običajno prvi stik)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8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Google My Business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0" name="Google Shape;3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00" y="1364275"/>
            <a:ext cx="7514607" cy="37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Google My Business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6" name="Google Shape;3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75" y="1211875"/>
            <a:ext cx="7897845" cy="37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Google My Business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2" name="Google Shape;3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00" y="1199250"/>
            <a:ext cx="7866589" cy="37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Google My Business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8" name="Google Shape;3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63" y="1211875"/>
            <a:ext cx="829627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Trendi v gospodarstvu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42"/>
          <p:cNvSpPr txBox="1"/>
          <p:nvPr/>
        </p:nvSpPr>
        <p:spPr>
          <a:xfrm>
            <a:off x="1072950" y="1853225"/>
            <a:ext cx="39348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1) Virtual Reality (VR)</a:t>
            </a:r>
            <a:endParaRPr sz="24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2) Augmented Reality (AR)</a:t>
            </a:r>
            <a:endParaRPr sz="24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3) Artificial Intelligence (AI)</a:t>
            </a:r>
            <a:endParaRPr sz="24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#360 video posnetek</a:t>
            </a:r>
            <a:endParaRPr sz="18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5" name="Google Shape;37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9500" y="1242061"/>
            <a:ext cx="2400091" cy="3106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Vsebina izobraževanja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999174" y="1319825"/>
            <a:ext cx="68022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2400"/>
              <a:buFont typeface="Roboto"/>
              <a:buChar char="●"/>
            </a:pPr>
            <a:r>
              <a:rPr lang="en" sz="2400" b="1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5 mojih pravil digitalu</a:t>
            </a:r>
            <a:endParaRPr sz="2400" b="1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2400"/>
              <a:buFont typeface="Roboto"/>
              <a:buChar char="●"/>
            </a:pPr>
            <a:r>
              <a:rPr lang="en" sz="2400" b="1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Pomen socialnih omrežij</a:t>
            </a:r>
            <a:endParaRPr sz="24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Najpopularnejša omrežja</a:t>
            </a:r>
            <a:endParaRPr sz="24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_ _ _ </a:t>
            </a:r>
            <a:endParaRPr sz="24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Digitalni trendi v gospodarstvu</a:t>
            </a:r>
            <a:endParaRPr sz="24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Zaključek - vaša vprašanja?</a:t>
            </a:r>
            <a:endParaRPr sz="24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3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Trendi v digitalnem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43"/>
          <p:cNvSpPr txBox="1"/>
          <p:nvPr/>
        </p:nvSpPr>
        <p:spPr>
          <a:xfrm>
            <a:off x="945250" y="1367325"/>
            <a:ext cx="41913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2400"/>
              <a:buFont typeface="Roboto"/>
              <a:buChar char="●"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VR, AR, AI </a:t>
            </a:r>
            <a:endParaRPr sz="24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Personalizacija</a:t>
            </a:r>
            <a:endParaRPr sz="24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Video marketing</a:t>
            </a:r>
            <a:endParaRPr sz="24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Influencer marketing</a:t>
            </a:r>
            <a:endParaRPr sz="24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Aplikacije “za klepet”</a:t>
            </a:r>
            <a:endParaRPr sz="24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Mikro momenti</a:t>
            </a:r>
            <a:endParaRPr sz="24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Drugi trendi</a:t>
            </a:r>
            <a:endParaRPr sz="24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2" name="Google Shape;38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3550" y="1265475"/>
            <a:ext cx="2146500" cy="135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4825" y="2551776"/>
            <a:ext cx="2146499" cy="1700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4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Trendi v digitalnem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44"/>
          <p:cNvSpPr txBox="1"/>
          <p:nvPr/>
        </p:nvSpPr>
        <p:spPr>
          <a:xfrm>
            <a:off x="431550" y="1324075"/>
            <a:ext cx="4464900" cy="31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Personalizacija - offline</a:t>
            </a:r>
            <a:endParaRPr sz="24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Živjo Sašo, kako kaj tvoj ...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“Sašo, ker vemo, da imate radi” 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 b="1" u="sng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Občutek</a:t>
            </a: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 “posebnosti, pomembnosti”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Personalizacija - online</a:t>
            </a:r>
            <a:endParaRPr sz="24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Slike in video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Vsebina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E-sporočila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SMS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0" name="Google Shape;39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6350" y="1495911"/>
            <a:ext cx="39243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Trendi v digitalnem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45"/>
          <p:cNvSpPr txBox="1"/>
          <p:nvPr/>
        </p:nvSpPr>
        <p:spPr>
          <a:xfrm>
            <a:off x="431550" y="1324075"/>
            <a:ext cx="44649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Video marketing</a:t>
            </a:r>
            <a:endParaRPr sz="24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70% potrošnikov pravi, da delijo video vsebine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72% podjetij pravi, da je video izboljšal stopnjo konverzije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48% potrošnikov je izjavilo, da so opravili nakup zaradi videoposnetka blagovne znamke na Instagramu  - (32% rast proti letu 2017)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7" name="Google Shape;39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500" y="1464311"/>
            <a:ext cx="3319347" cy="260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Trendi v digitalnem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3" name="Google Shape;4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815" y="1417313"/>
            <a:ext cx="3497785" cy="262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6"/>
          <p:cNvSpPr txBox="1"/>
          <p:nvPr/>
        </p:nvSpPr>
        <p:spPr>
          <a:xfrm>
            <a:off x="431550" y="1481325"/>
            <a:ext cx="5020500" cy="3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Priložnost za drzne</a:t>
            </a:r>
            <a:endParaRPr sz="24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Kratki predstavitveni video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Daljši predstavitveni video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“Did you know” video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Uporabniška izkušnja (priporočila)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Kako integrirati video v vsakdanjik?</a:t>
            </a:r>
            <a:endParaRPr sz="24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svetovanje...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7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Trendi v digitalnem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47"/>
          <p:cNvSpPr txBox="1"/>
          <p:nvPr/>
        </p:nvSpPr>
        <p:spPr>
          <a:xfrm>
            <a:off x="431550" y="1324075"/>
            <a:ext cx="4464900" cy="31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Influencer marketing</a:t>
            </a:r>
            <a:endParaRPr sz="24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Oseba z veliko sledilcev na spletu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“Od ust do ust” v digitalni obliki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Oprijemljivo</a:t>
            </a:r>
            <a:endParaRPr sz="24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Sodelovanje, ogledi, doseg, konverzije...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Neoprijemljivo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Zaupanje, </a:t>
            </a:r>
            <a:r>
              <a:rPr lang="en" sz="1600" b="1" u="sng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avtentičnost</a:t>
            </a: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, drugi marketinški učinki...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1" name="Google Shape;411;p47" descr="Social Media Marketing, Seo, Social, Media, Marke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7725" y="1337625"/>
            <a:ext cx="3323226" cy="252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8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Trendi v digitalnem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48"/>
          <p:cNvSpPr txBox="1"/>
          <p:nvPr/>
        </p:nvSpPr>
        <p:spPr>
          <a:xfrm>
            <a:off x="431550" y="1324075"/>
            <a:ext cx="4067100" cy="30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Aplikacije “za klepet” </a:t>
            </a:r>
            <a:endParaRPr sz="24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Facebook Messenger - aktivnih 1,3 milijarde ljudi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Facebook Messenger vsak mesec pošlje dve milijardi sporočil med ljudmi in podjetji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Se sprašujete, če se splača?</a:t>
            </a:r>
            <a:endParaRPr sz="16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Absolutno DA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8" name="Google Shape;41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2493" y="1324076"/>
            <a:ext cx="1960308" cy="27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400" y="1804025"/>
            <a:ext cx="2236900" cy="207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9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Trendi v digitalnem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49"/>
          <p:cNvSpPr txBox="1"/>
          <p:nvPr/>
        </p:nvSpPr>
        <p:spPr>
          <a:xfrm>
            <a:off x="431550" y="1324075"/>
            <a:ext cx="5882400" cy="30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Mikro momenti</a:t>
            </a:r>
            <a:endParaRPr sz="24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V povprečju smo 3 ure in 35 minut na mobilnih telefonih 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Micro-Moment (po Google-u) je »novo vedenje potrošnikov«, ki je razbit na “tisoče” delcev v enem dnevu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Spremljate?</a:t>
            </a:r>
            <a:endParaRPr sz="16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https://www.thinkwithgoogle.com/marketing-resources/micro-moments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6" name="Google Shape;42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2604" y="1324076"/>
            <a:ext cx="2070625" cy="2963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0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Trendi v digitalnem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p50"/>
          <p:cNvSpPr txBox="1"/>
          <p:nvPr/>
        </p:nvSpPr>
        <p:spPr>
          <a:xfrm>
            <a:off x="431550" y="1324075"/>
            <a:ext cx="5301300" cy="30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Chatbot / klepetalni robot</a:t>
            </a:r>
            <a:endParaRPr sz="24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AI klepetalna tehnologija v realnem času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Do leta 2020 kar 80% podjetij načrtuje njihovo rabo 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Prednosti</a:t>
            </a:r>
            <a:endParaRPr sz="16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Realen čas, brez “izgube” živcev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Zgodovina pogovora (nakupi, želje, potrebe)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Prihranek časa in denarja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Podpora po koncu delovnega dne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3" name="Google Shape;43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750" y="1921386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1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Družbena omrežja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51"/>
          <p:cNvSpPr txBox="1"/>
          <p:nvPr/>
        </p:nvSpPr>
        <p:spPr>
          <a:xfrm>
            <a:off x="584600" y="1422725"/>
            <a:ext cx="5302500" cy="22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Zakaj?</a:t>
            </a:r>
            <a:endParaRPr sz="24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Naučite se več o ciljni populaciji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Povežite se z vašo ciljno skupino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Zgradite skupnost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SEO, post, video, stories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Konkurenca jih zagotovo ima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Trendi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Če ni neke vizije in strategije, je boljše, da jih nimate!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0" name="Google Shape;44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3625" y="1655623"/>
            <a:ext cx="2997150" cy="228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2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Trendi v digitalnem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52"/>
          <p:cNvSpPr txBox="1"/>
          <p:nvPr/>
        </p:nvSpPr>
        <p:spPr>
          <a:xfrm>
            <a:off x="431550" y="1324075"/>
            <a:ext cx="5882400" cy="30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Mikro momenti</a:t>
            </a:r>
            <a:endParaRPr sz="24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V povprečju smo 3 ure in 35 minut na mobilnih telefonih 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Micro-Moment (po Google-u) je »novo vedenje potrošnikov«, ki je razbit na “tisoče” delcev v enem dnevu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Spremljate?</a:t>
            </a:r>
            <a:endParaRPr sz="16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https://www.thinkwithgoogle.com/marketing-resources/micro-moments</a:t>
            </a:r>
            <a:endParaRPr sz="1600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7" name="Google Shape;44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2604" y="1324076"/>
            <a:ext cx="2070625" cy="2963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Mojih 5 pravil v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539550" y="1472225"/>
            <a:ext cx="51210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ADCC"/>
                </a:solidFill>
                <a:latin typeface="Roboto"/>
                <a:ea typeface="Roboto"/>
                <a:cs typeface="Roboto"/>
                <a:sym typeface="Roboto"/>
              </a:rPr>
              <a:t>Zakaj moja?</a:t>
            </a:r>
            <a:endParaRPr sz="24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FAD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V več kot 12 letih, po narejenih številnih napakah, se še vedno učimo! </a:t>
            </a:r>
            <a:endParaRPr sz="20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Ta pravila nas spremljajo povsod, le </a:t>
            </a:r>
            <a:r>
              <a:rPr lang="en" sz="2000" b="1" u="sng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nivo znanja</a:t>
            </a:r>
            <a:r>
              <a:rPr lang="en" sz="20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 raste!</a:t>
            </a:r>
            <a:endParaRPr sz="2000" b="1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4" name="Google Shape;2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737" y="1514425"/>
            <a:ext cx="2577000" cy="25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3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Vsebina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3" name="Google Shape;45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275" y="1590311"/>
            <a:ext cx="285750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3"/>
          <p:cNvSpPr txBox="1"/>
          <p:nvPr/>
        </p:nvSpPr>
        <p:spPr>
          <a:xfrm>
            <a:off x="539550" y="1476475"/>
            <a:ext cx="5039700" cy="30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Ni pomembna količina, pomembna je vsebina</a:t>
            </a:r>
            <a:endParaRPr sz="2400" b="1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Ciljna skupina - komu pišemo</a:t>
            </a:r>
            <a:endParaRPr sz="16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Jasno strukturirana vsebina (H1, H2, H3, …)</a:t>
            </a:r>
            <a:endParaRPr sz="16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Kratki in jasni stavki</a:t>
            </a:r>
            <a:endParaRPr sz="16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Pravopis</a:t>
            </a:r>
            <a:endParaRPr sz="16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337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82B337"/>
                </a:solidFill>
                <a:latin typeface="Roboto"/>
                <a:ea typeface="Roboto"/>
                <a:cs typeface="Roboto"/>
                <a:sym typeface="Roboto"/>
              </a:rPr>
              <a:t>Ne povejmo vse - naj obiskovalec želi več info (CTA)</a:t>
            </a:r>
            <a:endParaRPr sz="16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82B3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4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Zahvaljujem se za vašo udeležbo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54"/>
          <p:cNvSpPr txBox="1"/>
          <p:nvPr/>
        </p:nvSpPr>
        <p:spPr>
          <a:xfrm>
            <a:off x="539550" y="1769625"/>
            <a:ext cx="4670100" cy="22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Pridno uporabite pridobljeno znanje!</a:t>
            </a: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saso@etrend.si</a:t>
            </a: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031 335 864</a:t>
            </a: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1" name="Google Shape;46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20200"/>
            <a:ext cx="3397499" cy="31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Mojih 5 pravil v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539550" y="1472225"/>
            <a:ext cx="76572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Naša praksa in praksa naših poslovnih partnerjev!</a:t>
            </a: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Načrt aktivnosti (mini strategija)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Spremljanje konkurence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Izbira kanalov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Promocijski material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Analiza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PREDPOGOJ, da je krog sklenjen?</a:t>
            </a:r>
            <a:endParaRPr sz="28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Mojih 5 pravil v marketingu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539550" y="1472225"/>
            <a:ext cx="77961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Da je krog sklenjen so ključne naslednje bistvene “sestavine”, za katere ste odgovorni vi:</a:t>
            </a: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Kakovostna storitev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Kakovosten produkt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Prijazna uporabniška izkušnja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Pomen socialnih omrežij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0"/>
          <p:cNvSpPr txBox="1"/>
          <p:nvPr/>
        </p:nvSpPr>
        <p:spPr>
          <a:xfrm>
            <a:off x="539550" y="1472225"/>
            <a:ext cx="72426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globalni trend, ki ne bo šel nikamor (mobile, smartwatch)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globalno gledano - trend rasti uporabe, z občasnimi nihanji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na globalni ravni več kot 65 različnih platform: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facebook, whatsapp, qq, wechat, qzone, tumblr, instagram, twitter, baidu, skype, viber, linkedin, telegram, reddit, taringa, foursquare, renren, tagged, …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nepredvidljivost - kredibilnost informacij?</a:t>
            </a:r>
            <a:endParaRPr sz="2000">
              <a:solidFill>
                <a:srgbClr val="92D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Pomen socialnih omrežij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8" name="Google Shape;2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138" y="1160925"/>
            <a:ext cx="7397118" cy="377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/>
          <p:nvPr/>
        </p:nvSpPr>
        <p:spPr>
          <a:xfrm>
            <a:off x="1669150" y="195475"/>
            <a:ext cx="5855100" cy="864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Pomen socialnih omrežij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13" y="1224900"/>
            <a:ext cx="7361174" cy="36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1039</Words>
  <Application>Microsoft Office PowerPoint</Application>
  <PresentationFormat>Diaprojekcija na zaslonu (16:9)</PresentationFormat>
  <Paragraphs>211</Paragraphs>
  <Slides>41</Slides>
  <Notes>41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41</vt:i4>
      </vt:variant>
    </vt:vector>
  </HeadingPairs>
  <TitlesOfParts>
    <vt:vector size="47" baseType="lpstr">
      <vt:lpstr>Arial</vt:lpstr>
      <vt:lpstr>Open Sans</vt:lpstr>
      <vt:lpstr>Roboto</vt:lpstr>
      <vt:lpstr>Nixie One</vt:lpstr>
      <vt:lpstr>Varela Round</vt:lpstr>
      <vt:lpstr>Puck template</vt:lpstr>
      <vt:lpstr>Moje podjetje na socialnih omrežjih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podjetje na socialnih omrežjih</dc:title>
  <cp:lastModifiedBy>Karmen Levak</cp:lastModifiedBy>
  <cp:revision>2</cp:revision>
  <dcterms:modified xsi:type="dcterms:W3CDTF">2020-10-01T06:35:45Z</dcterms:modified>
</cp:coreProperties>
</file>